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73" r:id="rId8"/>
  </p:sldIdLst>
  <p:sldSz cx="12192000" cy="6858000"/>
  <p:notesSz cx="6858000" cy="9144000"/>
  <p:embeddedFontLst>
    <p:embeddedFont>
      <p:font typeface="Adobe 고딕 Std B" panose="020B0800000000000000" pitchFamily="34" charset="-127"/>
      <p:bold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B4C72-D719-4A1D-BBD7-28328F9860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4070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출력 </a:t>
            </a:r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981325"/>
            <a:ext cx="895350" cy="8953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/>
        </p:nvSpPr>
        <p:spPr>
          <a:xfrm>
            <a:off x="1524000" y="43862"/>
            <a:ext cx="9144000" cy="2158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Hello, world! -1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D6D254-411C-4326-B0ED-17003ACB9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4" y="1602406"/>
            <a:ext cx="10393838" cy="52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0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Hello, world! -2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3C1197-0DC8-42D2-A136-36B8AC3E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51" y="2424460"/>
            <a:ext cx="3353268" cy="3057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CC93C-AB49-4014-8A1C-D88A420CAA52}"/>
              </a:ext>
            </a:extLst>
          </p:cNvPr>
          <p:cNvSpPr txBox="1"/>
          <p:nvPr/>
        </p:nvSpPr>
        <p:spPr>
          <a:xfrm>
            <a:off x="5156461" y="1715678"/>
            <a:ext cx="661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컨트롤 </a:t>
            </a:r>
            <a:r>
              <a:rPr lang="en-US" altLang="ko-KR" dirty="0"/>
              <a:t>+ F5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05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Hello, world! -3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E31997-2164-4307-A2D2-E1A793E7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11" y="1900024"/>
            <a:ext cx="683037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3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Hello, world!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코드 뜯어보기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746026-E033-49BF-A7F6-01E4107E9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16" y="2063217"/>
            <a:ext cx="6402937" cy="228018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40CD62-3A30-4B93-AA44-C7517AD56230}"/>
              </a:ext>
            </a:extLst>
          </p:cNvPr>
          <p:cNvCxnSpPr>
            <a:cxnSpLocks/>
          </p:cNvCxnSpPr>
          <p:nvPr/>
        </p:nvCxnSpPr>
        <p:spPr>
          <a:xfrm flipV="1">
            <a:off x="6091684" y="3512127"/>
            <a:ext cx="2699025" cy="57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C69AB2-0EF8-4624-815B-9455E47130F2}"/>
              </a:ext>
            </a:extLst>
          </p:cNvPr>
          <p:cNvSpPr/>
          <p:nvPr/>
        </p:nvSpPr>
        <p:spPr>
          <a:xfrm>
            <a:off x="8223115" y="3203308"/>
            <a:ext cx="402076" cy="308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0B6F3-8A1C-4838-BF9B-7010E8B15138}"/>
              </a:ext>
            </a:extLst>
          </p:cNvPr>
          <p:cNvSpPr/>
          <p:nvPr/>
        </p:nvSpPr>
        <p:spPr>
          <a:xfrm>
            <a:off x="4824919" y="3203308"/>
            <a:ext cx="4195864" cy="308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BC591B-66E6-4652-9286-F9504D7E16E5}"/>
              </a:ext>
            </a:extLst>
          </p:cNvPr>
          <p:cNvSpPr/>
          <p:nvPr/>
        </p:nvSpPr>
        <p:spPr>
          <a:xfrm>
            <a:off x="4141694" y="2106278"/>
            <a:ext cx="3050561" cy="308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AA63AE-BDF0-43C6-809A-2795B3929129}"/>
              </a:ext>
            </a:extLst>
          </p:cNvPr>
          <p:cNvSpPr/>
          <p:nvPr/>
        </p:nvSpPr>
        <p:spPr>
          <a:xfrm>
            <a:off x="3993752" y="2851429"/>
            <a:ext cx="5242456" cy="1428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6BEAEC-D723-4E6B-B6B0-E6831346FC3C}"/>
              </a:ext>
            </a:extLst>
          </p:cNvPr>
          <p:cNvGrpSpPr/>
          <p:nvPr/>
        </p:nvGrpSpPr>
        <p:grpSpPr>
          <a:xfrm>
            <a:off x="9020783" y="3173051"/>
            <a:ext cx="1667114" cy="646331"/>
            <a:chOff x="9020783" y="3173051"/>
            <a:chExt cx="1667114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FE66E9-9B3A-4C1C-B3CE-680B80B76F5C}"/>
                </a:ext>
              </a:extLst>
            </p:cNvPr>
            <p:cNvSpPr txBox="1"/>
            <p:nvPr/>
          </p:nvSpPr>
          <p:spPr>
            <a:xfrm>
              <a:off x="9472500" y="3173051"/>
              <a:ext cx="12153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헤더파일</a:t>
              </a:r>
              <a:r>
                <a:rPr lang="en-US" altLang="ko-KR" dirty="0"/>
                <a:t>?</a:t>
              </a:r>
            </a:p>
            <a:p>
              <a:r>
                <a:rPr lang="ko-KR" altLang="en-US" dirty="0"/>
                <a:t>함수 호출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A8B6180-E4B3-4AFF-A688-9D7CEAB7BEC7}"/>
                </a:ext>
              </a:extLst>
            </p:cNvPr>
            <p:cNvCxnSpPr>
              <a:stCxn id="8" idx="3"/>
              <a:endCxn id="12" idx="1"/>
            </p:cNvCxnSpPr>
            <p:nvPr/>
          </p:nvCxnSpPr>
          <p:spPr>
            <a:xfrm>
              <a:off x="9020783" y="3357718"/>
              <a:ext cx="451717" cy="1384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761E1-D1DB-42AD-9900-84EC9AF3BB64}"/>
              </a:ext>
            </a:extLst>
          </p:cNvPr>
          <p:cNvGrpSpPr/>
          <p:nvPr/>
        </p:nvGrpSpPr>
        <p:grpSpPr>
          <a:xfrm>
            <a:off x="4664207" y="4280006"/>
            <a:ext cx="2912810" cy="1174771"/>
            <a:chOff x="4664207" y="4280006"/>
            <a:chExt cx="2912810" cy="117477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BCDE21-8AD7-4C5E-A39B-07EA2E13C7EC}"/>
                </a:ext>
              </a:extLst>
            </p:cNvPr>
            <p:cNvSpPr txBox="1"/>
            <p:nvPr/>
          </p:nvSpPr>
          <p:spPr>
            <a:xfrm>
              <a:off x="5263563" y="4808446"/>
              <a:ext cx="2313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 </a:t>
              </a:r>
              <a:r>
                <a:rPr lang="ko-KR" altLang="en-US" dirty="0"/>
                <a:t>함수</a:t>
              </a:r>
              <a:endParaRPr lang="en-US" altLang="ko-KR" dirty="0"/>
            </a:p>
            <a:p>
              <a:r>
                <a:rPr lang="en-US" altLang="ko-KR" dirty="0"/>
                <a:t>  - </a:t>
              </a:r>
              <a:r>
                <a:rPr lang="ko-KR" altLang="en-US" dirty="0"/>
                <a:t>프로그램의 시작점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63119A11-4AB2-45B2-84C6-EDE1CFB5B0BC}"/>
                </a:ext>
              </a:extLst>
            </p:cNvPr>
            <p:cNvCxnSpPr>
              <a:endCxn id="15" idx="1"/>
            </p:cNvCxnSpPr>
            <p:nvPr/>
          </p:nvCxnSpPr>
          <p:spPr>
            <a:xfrm rot="16200000" flipH="1">
              <a:off x="4538082" y="4406131"/>
              <a:ext cx="851606" cy="599355"/>
            </a:xfrm>
            <a:prstGeom prst="bentConnector2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530161-BEC4-4CDA-AEE7-7137770C55FA}"/>
              </a:ext>
            </a:extLst>
          </p:cNvPr>
          <p:cNvGrpSpPr/>
          <p:nvPr/>
        </p:nvGrpSpPr>
        <p:grpSpPr>
          <a:xfrm>
            <a:off x="4831093" y="2422773"/>
            <a:ext cx="1569707" cy="1089354"/>
            <a:chOff x="4831093" y="2422773"/>
            <a:chExt cx="1569707" cy="10893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A2E1CC-6CF1-485B-840F-D7780EF1A67D}"/>
                </a:ext>
              </a:extLst>
            </p:cNvPr>
            <p:cNvSpPr/>
            <p:nvPr/>
          </p:nvSpPr>
          <p:spPr>
            <a:xfrm>
              <a:off x="4831093" y="3203308"/>
              <a:ext cx="1045166" cy="3088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98857A9-7381-4BDA-841F-DCAD0D4A56CD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353676" y="2422773"/>
              <a:ext cx="1047124" cy="78053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705023-195B-4EBE-A476-025BEA93EBBC}"/>
              </a:ext>
            </a:extLst>
          </p:cNvPr>
          <p:cNvSpPr/>
          <p:nvPr/>
        </p:nvSpPr>
        <p:spPr>
          <a:xfrm>
            <a:off x="9020783" y="51316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>
                <a:latin typeface="N_Code"/>
              </a:rPr>
              <a:t>개행</a:t>
            </a:r>
            <a:r>
              <a:rPr lang="ko-KR" altLang="en-US" dirty="0">
                <a:latin typeface="N_Code"/>
              </a:rPr>
              <a:t> 문자</a:t>
            </a:r>
            <a:r>
              <a:rPr lang="en-US" altLang="ko-KR" dirty="0">
                <a:latin typeface="N_Code"/>
              </a:rPr>
              <a:t>(</a:t>
            </a:r>
            <a:r>
              <a:rPr lang="ko-KR" altLang="en-US" dirty="0" err="1">
                <a:latin typeface="N_Code"/>
              </a:rPr>
              <a:t>줄바꿈</a:t>
            </a:r>
            <a:r>
              <a:rPr lang="ko-KR" altLang="en-US" dirty="0">
                <a:latin typeface="N_Code"/>
              </a:rPr>
              <a:t> 문자</a:t>
            </a:r>
            <a:r>
              <a:rPr lang="en-US" altLang="ko-KR" dirty="0">
                <a:latin typeface="N_Code"/>
              </a:rPr>
              <a:t>)</a:t>
            </a:r>
          </a:p>
          <a:p>
            <a:r>
              <a:rPr lang="en-US" altLang="ko-KR" dirty="0">
                <a:latin typeface="N_Code"/>
              </a:rPr>
              <a:t>  -\n</a:t>
            </a:r>
            <a:r>
              <a:rPr lang="ko-KR" altLang="en-US" dirty="0">
                <a:latin typeface="Arial" panose="020B0604020202020204" pitchFamily="34" charset="0"/>
              </a:rPr>
              <a:t>을 사용하면 다음 줄로</a:t>
            </a:r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E13EC81-42B1-4FC8-8D5A-FD22B63C749B}"/>
              </a:ext>
            </a:extLst>
          </p:cNvPr>
          <p:cNvCxnSpPr>
            <a:endCxn id="3" idx="1"/>
          </p:cNvCxnSpPr>
          <p:nvPr/>
        </p:nvCxnSpPr>
        <p:spPr>
          <a:xfrm rot="16200000" flipH="1">
            <a:off x="7751143" y="4185137"/>
            <a:ext cx="1942650" cy="596630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95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91C5-B9E8-4218-A26B-108293F3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 문법 뜯어보기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E11007-3DDF-40C7-9515-0AFFC70B8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5" y="2083387"/>
            <a:ext cx="6402937" cy="228018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3993A28-46D0-4BA9-B536-90FB681E4F81}"/>
              </a:ext>
            </a:extLst>
          </p:cNvPr>
          <p:cNvGrpSpPr/>
          <p:nvPr/>
        </p:nvGrpSpPr>
        <p:grpSpPr>
          <a:xfrm>
            <a:off x="3703156" y="3192432"/>
            <a:ext cx="8059636" cy="1200329"/>
            <a:chOff x="3703156" y="3192432"/>
            <a:chExt cx="8059636" cy="120032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3149B29-6EC2-4334-B36F-5B5A31F2BD1A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6624735" y="3377098"/>
              <a:ext cx="51007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05AFC81-81D7-4368-BD61-18C60C640847}"/>
                </a:ext>
              </a:extLst>
            </p:cNvPr>
            <p:cNvGrpSpPr/>
            <p:nvPr/>
          </p:nvGrpSpPr>
          <p:grpSpPr>
            <a:xfrm>
              <a:off x="3703156" y="3192432"/>
              <a:ext cx="8059636" cy="1200329"/>
              <a:chOff x="3703156" y="3192432"/>
              <a:chExt cx="8059636" cy="12003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21C2CE-7FB0-41F7-BFCC-62AF99A7EA94}"/>
                  </a:ext>
                </a:extLst>
              </p:cNvPr>
              <p:cNvSpPr/>
              <p:nvPr/>
            </p:nvSpPr>
            <p:spPr>
              <a:xfrm>
                <a:off x="6424585" y="3223478"/>
                <a:ext cx="200150" cy="30724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26E3D4-6BCC-4019-851B-25BFE0D8CDDB}"/>
                  </a:ext>
                </a:extLst>
              </p:cNvPr>
              <p:cNvSpPr txBox="1"/>
              <p:nvPr/>
            </p:nvSpPr>
            <p:spPr>
              <a:xfrm>
                <a:off x="7134807" y="3192432"/>
                <a:ext cx="46279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</a:rPr>
                  <a:t>세미콜론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r>
                  <a:rPr lang="en-US" altLang="ko-KR" dirty="0"/>
                  <a:t>  - C</a:t>
                </a:r>
                <a:r>
                  <a:rPr lang="ko-KR" altLang="en-US" dirty="0"/>
                  <a:t>언어에서의 마침표</a:t>
                </a:r>
                <a:endParaRPr lang="en-US" altLang="ko-KR" dirty="0"/>
              </a:p>
              <a:p>
                <a:r>
                  <a:rPr lang="en-US" altLang="ko-KR" dirty="0"/>
                  <a:t>  - </a:t>
                </a:r>
                <a:r>
                  <a:rPr lang="ko-KR" altLang="en-US" dirty="0"/>
                  <a:t>문장 끝마다 써주지 않으면 에러 발생</a:t>
                </a:r>
                <a:endParaRPr lang="en-US" altLang="ko-KR" dirty="0"/>
              </a:p>
              <a:p>
                <a:r>
                  <a:rPr lang="en-US" altLang="ko-KR" dirty="0"/>
                  <a:t>  - </a:t>
                </a:r>
                <a:r>
                  <a:rPr lang="ko-KR" altLang="en-US" dirty="0"/>
                  <a:t>처음 배울 때 가장 자주 하는 실수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46AFB21-3EA9-4F2E-9276-D62A6D1F3ECC}"/>
                  </a:ext>
                </a:extLst>
              </p:cNvPr>
              <p:cNvSpPr/>
              <p:nvPr/>
            </p:nvSpPr>
            <p:spPr>
              <a:xfrm>
                <a:off x="3703156" y="3593592"/>
                <a:ext cx="200150" cy="30724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DC1D9B21-52F7-4B2F-9BC5-6C6B1593114A}"/>
                  </a:ext>
                </a:extLst>
              </p:cNvPr>
              <p:cNvCxnSpPr>
                <a:stCxn id="10" idx="3"/>
              </p:cNvCxnSpPr>
              <p:nvPr/>
            </p:nvCxnSpPr>
            <p:spPr>
              <a:xfrm flipV="1">
                <a:off x="3903306" y="3377098"/>
                <a:ext cx="3231501" cy="370114"/>
              </a:xfrm>
              <a:prstGeom prst="bentConnector3">
                <a:avLst>
                  <a:gd name="adj1" fmla="val 94658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9E87BB-19B6-4CE2-86A1-6EF07F1AD6BF}"/>
              </a:ext>
            </a:extLst>
          </p:cNvPr>
          <p:cNvGrpSpPr/>
          <p:nvPr/>
        </p:nvGrpSpPr>
        <p:grpSpPr>
          <a:xfrm>
            <a:off x="1722844" y="2844950"/>
            <a:ext cx="6520553" cy="3814415"/>
            <a:chOff x="1722844" y="2844950"/>
            <a:chExt cx="6520553" cy="381441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680995-4E44-40D0-AEF5-A43B35C152E0}"/>
                </a:ext>
              </a:extLst>
            </p:cNvPr>
            <p:cNvSpPr/>
            <p:nvPr/>
          </p:nvSpPr>
          <p:spPr>
            <a:xfrm>
              <a:off x="3503006" y="2844950"/>
              <a:ext cx="200150" cy="34748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4EDC5A-41B9-4693-B6A0-4F122B0E2004}"/>
                </a:ext>
              </a:extLst>
            </p:cNvPr>
            <p:cNvSpPr/>
            <p:nvPr/>
          </p:nvSpPr>
          <p:spPr>
            <a:xfrm>
              <a:off x="1722844" y="3949430"/>
              <a:ext cx="200150" cy="34089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D5EDC5E8-E926-4A1F-BB49-7E7F560343A9}"/>
                </a:ext>
              </a:extLst>
            </p:cNvPr>
            <p:cNvCxnSpPr>
              <a:cxnSpLocks/>
              <a:stCxn id="13" idx="2"/>
              <a:endCxn id="17" idx="1"/>
            </p:cNvCxnSpPr>
            <p:nvPr/>
          </p:nvCxnSpPr>
          <p:spPr>
            <a:xfrm rot="5400000">
              <a:off x="1949618" y="4544237"/>
              <a:ext cx="3005268" cy="301658"/>
            </a:xfrm>
            <a:prstGeom prst="bentConnector4">
              <a:avLst>
                <a:gd name="adj1" fmla="val 42319"/>
                <a:gd name="adj2" fmla="val 1757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D8370FA4-4BCF-479E-AFED-B200C07CCD00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608484" y="4504761"/>
              <a:ext cx="1907374" cy="1478504"/>
            </a:xfrm>
            <a:prstGeom prst="bentConnector2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C18FB9-7DB3-4BA2-98E3-06B4BE49285F}"/>
                </a:ext>
              </a:extLst>
            </p:cNvPr>
            <p:cNvSpPr txBox="1"/>
            <p:nvPr/>
          </p:nvSpPr>
          <p:spPr>
            <a:xfrm>
              <a:off x="3301423" y="5736035"/>
              <a:ext cx="49419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중괄호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r>
                <a:rPr lang="en-US" altLang="ko-KR" dirty="0"/>
                <a:t>  -</a:t>
              </a:r>
              <a:r>
                <a:rPr lang="ko-KR" altLang="en-US" dirty="0"/>
                <a:t>나중에 배울 </a:t>
              </a:r>
              <a:r>
                <a:rPr lang="en-US" altLang="ko-KR" dirty="0"/>
                <a:t>if, for…</a:t>
              </a:r>
              <a:r>
                <a:rPr lang="ko-KR" altLang="en-US" dirty="0"/>
                <a:t>등도 </a:t>
              </a:r>
              <a:r>
                <a:rPr lang="en-US" altLang="ko-KR" dirty="0"/>
                <a:t>{} </a:t>
              </a:r>
              <a:r>
                <a:rPr lang="ko-KR" altLang="en-US" dirty="0"/>
                <a:t>사용</a:t>
              </a:r>
              <a:endParaRPr lang="en-US" altLang="ko-KR" dirty="0"/>
            </a:p>
            <a:p>
              <a:r>
                <a:rPr lang="en-US" altLang="ko-KR" dirty="0"/>
                <a:t>  - </a:t>
              </a:r>
              <a:r>
                <a:rPr lang="ko-KR" altLang="en-US" dirty="0"/>
                <a:t>코드의 범위를 표시</a:t>
              </a:r>
              <a:endParaRPr lang="en-US" altLang="ko-KR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54A4207-F1C6-4F9C-9258-F15ACF84EE74}"/>
              </a:ext>
            </a:extLst>
          </p:cNvPr>
          <p:cNvGrpSpPr/>
          <p:nvPr/>
        </p:nvGrpSpPr>
        <p:grpSpPr>
          <a:xfrm>
            <a:off x="1723043" y="3242722"/>
            <a:ext cx="9732011" cy="2310892"/>
            <a:chOff x="1723043" y="3242722"/>
            <a:chExt cx="9732011" cy="231089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AC324E-2BA1-4CBF-B671-FC113EDB1E01}"/>
                </a:ext>
              </a:extLst>
            </p:cNvPr>
            <p:cNvSpPr/>
            <p:nvPr/>
          </p:nvSpPr>
          <p:spPr>
            <a:xfrm>
              <a:off x="1723043" y="3242722"/>
              <a:ext cx="682931" cy="63346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BD304B3B-835D-487D-9E5B-2172BF0E52C9}"/>
                </a:ext>
              </a:extLst>
            </p:cNvPr>
            <p:cNvCxnSpPr>
              <a:cxnSpLocks/>
              <a:stCxn id="19" idx="2"/>
              <a:endCxn id="21" idx="1"/>
            </p:cNvCxnSpPr>
            <p:nvPr/>
          </p:nvCxnSpPr>
          <p:spPr>
            <a:xfrm rot="16200000" flipH="1">
              <a:off x="3850629" y="2090065"/>
              <a:ext cx="1215763" cy="4788003"/>
            </a:xfrm>
            <a:prstGeom prst="bentConnector2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61CFD4-349E-4D20-919A-9A75C2FA655E}"/>
                </a:ext>
              </a:extLst>
            </p:cNvPr>
            <p:cNvSpPr txBox="1"/>
            <p:nvPr/>
          </p:nvSpPr>
          <p:spPr>
            <a:xfrm>
              <a:off x="6852512" y="4630284"/>
              <a:ext cx="460254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들여쓰기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r>
                <a:rPr lang="en-US" altLang="ko-KR" dirty="0"/>
                <a:t>  - </a:t>
              </a:r>
              <a:r>
                <a:rPr lang="ko-KR" altLang="en-US" dirty="0"/>
                <a:t>코드를 깔끔하게 볼 수 있도록 해 줌</a:t>
              </a:r>
              <a:endParaRPr lang="en-US" altLang="ko-KR" dirty="0"/>
            </a:p>
            <a:p>
              <a:r>
                <a:rPr lang="en-US" altLang="ko-KR" dirty="0"/>
                <a:t>  - </a:t>
              </a:r>
              <a:r>
                <a:rPr lang="ko-KR" altLang="en-US" dirty="0"/>
                <a:t>같은 범위의 코드는 같은 정도로 들여쓰기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83458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3425" y="-120770"/>
            <a:ext cx="11556521" cy="101411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Syntax error</a:t>
            </a:r>
            <a:endParaRPr lang="ko-KR" altLang="en-US" sz="3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1025652" y="1125815"/>
            <a:ext cx="10422636" cy="23107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문법</a:t>
            </a:r>
            <a:r>
              <a:rPr lang="ko-KR" altLang="en-US" dirty="0"/>
              <a:t>에 맞지 않을 경우 </a:t>
            </a:r>
            <a:r>
              <a:rPr lang="en-US" altLang="ko-KR" dirty="0"/>
              <a:t>(; </a:t>
            </a:r>
            <a:r>
              <a:rPr lang="ko-KR" altLang="en-US" dirty="0"/>
              <a:t>빠졌을 때</a:t>
            </a:r>
            <a:r>
              <a:rPr lang="en-US" altLang="ko-KR" dirty="0"/>
              <a:t>, </a:t>
            </a:r>
            <a:r>
              <a:rPr lang="ko-KR" altLang="en-US" dirty="0"/>
              <a:t>중괄호 빠졌을 때</a:t>
            </a:r>
            <a:r>
              <a:rPr lang="en-US" altLang="ko-KR" dirty="0"/>
              <a:t>, …) </a:t>
            </a:r>
            <a:r>
              <a:rPr lang="ko-KR" altLang="en-US" dirty="0"/>
              <a:t>발생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컴파일 실패 시 나타나는 </a:t>
            </a:r>
            <a:r>
              <a:rPr lang="ko-KR" altLang="en-US" dirty="0">
                <a:solidFill>
                  <a:srgbClr val="FF0000"/>
                </a:solidFill>
              </a:rPr>
              <a:t>에러 메시지로 </a:t>
            </a:r>
            <a:r>
              <a:rPr lang="ko-KR" altLang="en-US" dirty="0"/>
              <a:t>위치와 원인 찾을 수 있음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A9B7C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FFC66D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25" y="3482185"/>
            <a:ext cx="4834319" cy="23289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09888" y="426754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; </a:t>
            </a:r>
            <a:r>
              <a:rPr lang="ko-KR" altLang="en-US" dirty="0">
                <a:solidFill>
                  <a:srgbClr val="FF0000"/>
                </a:solidFill>
              </a:rPr>
              <a:t>빠짐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56448" y="4147411"/>
            <a:ext cx="243840" cy="6074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236970" y="5902412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Syntax error </a:t>
            </a:r>
            <a:r>
              <a:rPr lang="ko-KR" altLang="en-US" dirty="0">
                <a:solidFill>
                  <a:srgbClr val="FF0000"/>
                </a:solidFill>
              </a:rPr>
              <a:t>표시</a:t>
            </a:r>
          </a:p>
        </p:txBody>
      </p:sp>
      <p:cxnSp>
        <p:nvCxnSpPr>
          <p:cNvPr id="16" name="연결선: 꺾임 15"/>
          <p:cNvCxnSpPr>
            <a:endCxn id="14" idx="1"/>
          </p:cNvCxnSpPr>
          <p:nvPr/>
        </p:nvCxnSpPr>
        <p:spPr>
          <a:xfrm rot="16200000" flipH="1">
            <a:off x="5382653" y="5232761"/>
            <a:ext cx="860528" cy="84810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/>
          <p:cNvCxnSpPr>
            <a:stCxn id="11" idx="3"/>
            <a:endCxn id="10" idx="1"/>
          </p:cNvCxnSpPr>
          <p:nvPr/>
        </p:nvCxnSpPr>
        <p:spPr>
          <a:xfrm>
            <a:off x="8400288" y="4451146"/>
            <a:ext cx="609600" cy="106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153</Words>
  <Application>Microsoft Office PowerPoint</Application>
  <PresentationFormat>와이드스크린</PresentationFormat>
  <Paragraphs>31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서울남산 장체 L</vt:lpstr>
      <vt:lpstr>Adobe 고딕 Std B</vt:lpstr>
      <vt:lpstr>N_Code</vt:lpstr>
      <vt:lpstr>서울남산체 B</vt:lpstr>
      <vt:lpstr>맑은 고딕</vt:lpstr>
      <vt:lpstr>Arial</vt:lpstr>
      <vt:lpstr>Office 테마</vt:lpstr>
      <vt:lpstr>PowerPoint 프레젠테이션</vt:lpstr>
      <vt:lpstr>Hello, world! -1</vt:lpstr>
      <vt:lpstr>Hello, world! -2</vt:lpstr>
      <vt:lpstr>Hello, world! -3</vt:lpstr>
      <vt:lpstr>Hello, world! 코드 뜯어보기</vt:lpstr>
      <vt:lpstr>기본 문법 뜯어보기</vt:lpstr>
      <vt:lpstr>Syntax error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관훈</dc:creator>
  <cp:lastModifiedBy>지현 최</cp:lastModifiedBy>
  <cp:revision>131</cp:revision>
  <dcterms:created xsi:type="dcterms:W3CDTF">2020-03-07T07:12:46Z</dcterms:created>
  <dcterms:modified xsi:type="dcterms:W3CDTF">2020-04-06T08:42:41Z</dcterms:modified>
</cp:coreProperties>
</file>